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14"/>
  </p:notesMasterIdLst>
  <p:sldIdLst>
    <p:sldId id="256" r:id="rId2"/>
    <p:sldId id="258" r:id="rId3"/>
    <p:sldId id="260" r:id="rId4"/>
    <p:sldId id="265" r:id="rId5"/>
    <p:sldId id="261" r:id="rId6"/>
    <p:sldId id="264" r:id="rId7"/>
    <p:sldId id="262" r:id="rId8"/>
    <p:sldId id="267" r:id="rId9"/>
    <p:sldId id="269" r:id="rId10"/>
    <p:sldId id="268" r:id="rId11"/>
    <p:sldId id="270" r:id="rId12"/>
    <p:sldId id="259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EBED"/>
    <a:srgbClr val="171B20"/>
    <a:srgbClr val="7EB2FF"/>
    <a:srgbClr val="242B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8D721F-ED41-4E7E-A884-3625D8381664}" v="60" dt="2022-06-13T01:22:40.6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gif>
</file>

<file path=ppt/media/image3.png>
</file>

<file path=ppt/media/image4.png>
</file>

<file path=ppt/media/image5.png>
</file>

<file path=ppt/media/image6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849DAB-B2AC-40CB-A9CF-39088F3C12C8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556BDC-55C0-42DB-9162-941EFD3F34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2382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8998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8599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8447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9322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3747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3522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2763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1517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292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193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9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31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204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17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138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26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177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10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263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1929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B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6/13/2022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9115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4" r:id="rId6"/>
    <p:sldLayoutId id="2147483719" r:id="rId7"/>
    <p:sldLayoutId id="2147483715" r:id="rId8"/>
    <p:sldLayoutId id="2147483716" r:id="rId9"/>
    <p:sldLayoutId id="2147483717" r:id="rId10"/>
    <p:sldLayoutId id="214748371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B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8706"/>
            <a:ext cx="12191999" cy="1272875"/>
          </a:xfrm>
        </p:spPr>
        <p:txBody>
          <a:bodyPr anchor="b">
            <a:noAutofit/>
          </a:bodyPr>
          <a:lstStyle/>
          <a:p>
            <a:r>
              <a:rPr lang="pt-BR" sz="8800" b="1" dirty="0" err="1">
                <a:solidFill>
                  <a:srgbClr val="171B20"/>
                </a:solidFill>
                <a:latin typeface="Nunito" pitchFamily="2" charset="0"/>
              </a:rPr>
              <a:t>GuraSaber</a:t>
            </a:r>
            <a:endParaRPr lang="pt-BR" sz="8800" b="1" dirty="0">
              <a:solidFill>
                <a:srgbClr val="171B20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" y="1634734"/>
            <a:ext cx="12191999" cy="3502856"/>
          </a:xfrm>
          <a:noFill/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1800" b="1" dirty="0">
                <a:solidFill>
                  <a:srgbClr val="171B2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­­</a:t>
            </a:r>
            <a:r>
              <a:rPr lang="pt-BR" sz="2400" b="1" dirty="0">
                <a:solidFill>
                  <a:srgbClr val="171B2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São Paulo T­­ech </a:t>
            </a:r>
            <a:r>
              <a:rPr lang="pt-BR" sz="2400" b="1" dirty="0" err="1">
                <a:solidFill>
                  <a:srgbClr val="171B2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School</a:t>
            </a:r>
            <a:endParaRPr lang="pt-BR" sz="1800" b="1" dirty="0">
              <a:solidFill>
                <a:srgbClr val="171B2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pt-BR" sz="1800" b="1" dirty="0">
                <a:solidFill>
                  <a:srgbClr val="171B2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Ciência da Computação</a:t>
            </a:r>
            <a:endParaRPr lang="pt-BR" sz="1800" dirty="0">
              <a:solidFill>
                <a:srgbClr val="171B2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33D95B6D-8DF6-1CEF-B723-A7B88BEB3A5F}"/>
              </a:ext>
            </a:extLst>
          </p:cNvPr>
          <p:cNvSpPr txBox="1">
            <a:spLocks/>
          </p:cNvSpPr>
          <p:nvPr/>
        </p:nvSpPr>
        <p:spPr>
          <a:xfrm>
            <a:off x="1237957" y="3423582"/>
            <a:ext cx="10743026" cy="196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pt-BR" b="1" dirty="0">
              <a:solidFill>
                <a:srgbClr val="171B20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b="1" dirty="0">
              <a:solidFill>
                <a:srgbClr val="171B20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pt-BR" b="1" dirty="0">
                <a:solidFill>
                  <a:srgbClr val="171B2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Nome: João Victor Hengler</a:t>
            </a:r>
          </a:p>
          <a:p>
            <a:r>
              <a:rPr lang="pt-BR" b="1" dirty="0">
                <a:solidFill>
                  <a:srgbClr val="171B2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Ra: 02221069</a:t>
            </a:r>
          </a:p>
          <a:p>
            <a:endParaRPr lang="pt-BR" dirty="0">
              <a:solidFill>
                <a:srgbClr val="171B2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DC2A4419-51DC-8F15-188C-FA01336EFE67}"/>
              </a:ext>
            </a:extLst>
          </p:cNvPr>
          <p:cNvSpPr txBox="1">
            <a:spLocks/>
          </p:cNvSpPr>
          <p:nvPr/>
        </p:nvSpPr>
        <p:spPr>
          <a:xfrm>
            <a:off x="2" y="4875014"/>
            <a:ext cx="12191998" cy="196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 b="1" dirty="0">
              <a:solidFill>
                <a:srgbClr val="171B20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pt-BR" b="1" dirty="0">
              <a:solidFill>
                <a:srgbClr val="171B20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pt-BR" b="1" dirty="0">
                <a:solidFill>
                  <a:srgbClr val="171B2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São Paulo - 2022</a:t>
            </a:r>
            <a:endParaRPr lang="pt-BR" dirty="0">
              <a:solidFill>
                <a:srgbClr val="171B2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353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776" y="904117"/>
            <a:ext cx="10006149" cy="8593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Agradecimento</a:t>
            </a:r>
            <a:endParaRPr lang="en-US" sz="54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36914" y="2194560"/>
            <a:ext cx="8817429" cy="300167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Leonardo Vasconcelos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Gustavo Antonio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Vinicius da Silva Souza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Vinicius da Silva Cardoso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Ryan Yuji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Comunidade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brasileira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do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jogo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Beat Saber</a:t>
            </a:r>
          </a:p>
        </p:txBody>
      </p:sp>
    </p:spTree>
    <p:extLst>
      <p:ext uri="{BB962C8B-B14F-4D97-AF65-F5344CB8AC3E}">
        <p14:creationId xmlns:p14="http://schemas.microsoft.com/office/powerpoint/2010/main" val="3676654994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776" y="904117"/>
            <a:ext cx="10006149" cy="8593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Conclusão</a:t>
            </a:r>
            <a:endParaRPr lang="en-US" sz="54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36914" y="2194560"/>
            <a:ext cx="8817429" cy="3001677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Com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esse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trabalho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,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aprendi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o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processo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completo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da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comunicação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entre o Front-End e o Back-End,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também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aprendi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novas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coisas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no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mySql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como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limit e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row_number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.</a:t>
            </a:r>
          </a:p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Por causa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desse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projeto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eu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pude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fazer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um Sistema de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guardar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pontuação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, algo que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eu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tinha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vontade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de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fazer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.</a:t>
            </a:r>
            <a:endParaRPr lang="en-US" sz="1800" b="1" dirty="0">
              <a:solidFill>
                <a:srgbClr val="E3EBED"/>
              </a:solidFill>
              <a:effectLst/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38742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63857"/>
            <a:ext cx="12191999" cy="3098265"/>
          </a:xfrm>
        </p:spPr>
        <p:txBody>
          <a:bodyPr anchor="b">
            <a:noAutofit/>
          </a:bodyPr>
          <a:lstStyle/>
          <a:p>
            <a:r>
              <a:rPr lang="pt-BR" sz="8800" b="1" dirty="0">
                <a:solidFill>
                  <a:srgbClr val="E3EBED"/>
                </a:solidFill>
                <a:latin typeface="Nunito" pitchFamily="2" charset="0"/>
              </a:rPr>
              <a:t>Obrigado pela sua atenção</a:t>
            </a:r>
          </a:p>
        </p:txBody>
      </p:sp>
      <p:pic>
        <p:nvPicPr>
          <p:cNvPr id="5" name="Imagem 4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2F02B683-47B9-F08A-2B1B-EB61358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3925" y="3845010"/>
            <a:ext cx="1885657" cy="249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473601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FE74E104-78A8-4DFA-9782-03C75DE1B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1747BCEA-D77E-4BD6-8954-C64996AB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76D563F6-B8F0-406F-A032-1E478CA25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34482" y="-2"/>
            <a:ext cx="9957519" cy="6858002"/>
          </a:xfrm>
          <a:custGeom>
            <a:avLst/>
            <a:gdLst>
              <a:gd name="connsiteX0" fmla="*/ 6878624 w 9957519"/>
              <a:gd name="connsiteY0" fmla="*/ 0 h 6858000"/>
              <a:gd name="connsiteX1" fmla="*/ 9957519 w 9957519"/>
              <a:gd name="connsiteY1" fmla="*/ 0 h 6858000"/>
              <a:gd name="connsiteX2" fmla="*/ 9957519 w 9957519"/>
              <a:gd name="connsiteY2" fmla="*/ 1557082 h 6858000"/>
              <a:gd name="connsiteX3" fmla="*/ 9957518 w 9957519"/>
              <a:gd name="connsiteY3" fmla="*/ 1557083 h 6858000"/>
              <a:gd name="connsiteX4" fmla="*/ 9957518 w 9957519"/>
              <a:gd name="connsiteY4" fmla="*/ 6858000 h 6858000"/>
              <a:gd name="connsiteX5" fmla="*/ 8318421 w 9957519"/>
              <a:gd name="connsiteY5" fmla="*/ 6858000 h 6858000"/>
              <a:gd name="connsiteX6" fmla="*/ 6213394 w 9957519"/>
              <a:gd name="connsiteY6" fmla="*/ 6858000 h 6858000"/>
              <a:gd name="connsiteX7" fmla="*/ 5311608 w 9957519"/>
              <a:gd name="connsiteY7" fmla="*/ 6858000 h 6858000"/>
              <a:gd name="connsiteX8" fmla="*/ 4574297 w 9957519"/>
              <a:gd name="connsiteY8" fmla="*/ 6858000 h 6858000"/>
              <a:gd name="connsiteX9" fmla="*/ 868032 w 9957519"/>
              <a:gd name="connsiteY9" fmla="*/ 6858000 h 6858000"/>
              <a:gd name="connsiteX10" fmla="*/ 0 w 9957519"/>
              <a:gd name="connsiteY10" fmla="*/ 0 h 6858000"/>
              <a:gd name="connsiteX11" fmla="*/ 6878624 w 9957519"/>
              <a:gd name="connsiteY11" fmla="*/ 0 h 6858000"/>
              <a:gd name="connsiteX12" fmla="*/ 0 w 9957519"/>
              <a:gd name="connsiteY12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957519" h="6858000">
                <a:moveTo>
                  <a:pt x="6878624" y="0"/>
                </a:moveTo>
                <a:lnTo>
                  <a:pt x="9957519" y="0"/>
                </a:lnTo>
                <a:lnTo>
                  <a:pt x="9957519" y="1557082"/>
                </a:lnTo>
                <a:lnTo>
                  <a:pt x="9957518" y="1557083"/>
                </a:lnTo>
                <a:lnTo>
                  <a:pt x="9957518" y="6858000"/>
                </a:lnTo>
                <a:lnTo>
                  <a:pt x="8318421" y="6858000"/>
                </a:lnTo>
                <a:lnTo>
                  <a:pt x="6213394" y="6858000"/>
                </a:lnTo>
                <a:lnTo>
                  <a:pt x="5311608" y="6858000"/>
                </a:lnTo>
                <a:lnTo>
                  <a:pt x="4574297" y="6858000"/>
                </a:lnTo>
                <a:lnTo>
                  <a:pt x="868032" y="6858000"/>
                </a:lnTo>
                <a:close/>
                <a:moveTo>
                  <a:pt x="0" y="0"/>
                </a:moveTo>
                <a:lnTo>
                  <a:pt x="6878624" y="0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51675"/>
            <a:ext cx="9113107" cy="10365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Contexto</a:t>
            </a:r>
            <a:endParaRPr lang="en-US" sz="48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-3" y="569930"/>
            <a:ext cx="4917406" cy="50999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sz="2200" b="1" dirty="0">
              <a:latin typeface="Nunito" pitchFamily="2" charset="0"/>
            </a:endParaRPr>
          </a:p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O Saber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vem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de Beat Saber.</a:t>
            </a:r>
          </a:p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Jogo de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ritmo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em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realidade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virtual.</a:t>
            </a:r>
          </a:p>
          <a:p>
            <a:pPr>
              <a:lnSpc>
                <a:spcPct val="90000"/>
              </a:lnSpc>
            </a:pP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Lançado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em 1 de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maio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de 2018 pela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empresa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Beat Games para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computador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e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Playstation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4.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0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Objetivo</a:t>
            </a:r>
            <a:r>
              <a:rPr lang="en-US" sz="3000" b="1" dirty="0">
                <a:solidFill>
                  <a:srgbClr val="E3EBED"/>
                </a:solidFill>
                <a:effectLst/>
                <a:latin typeface="Nunito" pitchFamily="2" charset="0"/>
              </a:rPr>
              <a:t> do Jogo: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   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Ao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jogar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uma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fase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você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possui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dois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sabres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de cores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diferentes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e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no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decorrer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da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fase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escolhida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, o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jogador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deve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pt-BR" sz="2200" b="1" dirty="0">
                <a:solidFill>
                  <a:srgbClr val="E3EBED"/>
                </a:solidFill>
                <a:latin typeface="Nunito" pitchFamily="2" charset="0"/>
              </a:rPr>
              <a:t>cortar os cubos que vem em sua direção, ao corta-los no mesmo sentido que a sua seta, irá pontuar.</a:t>
            </a:r>
            <a:endParaRPr lang="en-US" sz="500" b="1" dirty="0">
              <a:solidFill>
                <a:srgbClr val="E3EBED"/>
              </a:solidFill>
              <a:effectLst/>
            </a:endParaRPr>
          </a:p>
        </p:txBody>
      </p:sp>
      <p:pic>
        <p:nvPicPr>
          <p:cNvPr id="6" name="videoplayback (1)">
            <a:hlinkClick r:id="" action="ppaction://media"/>
            <a:extLst>
              <a:ext uri="{FF2B5EF4-FFF2-40B4-BE49-F238E27FC236}">
                <a16:creationId xmlns:a16="http://schemas.microsoft.com/office/drawing/2014/main" id="{D7708008-AC37-B407-2180-D5CAA7A102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9197" y="3294743"/>
            <a:ext cx="5841898" cy="328606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5900715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DE524F2-C7AF-4466-BA99-09C19DE0D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A034BB8E-F63B-4645-80EA-9CB6735C1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85325" cy="6858000"/>
          </a:xfrm>
          <a:custGeom>
            <a:avLst/>
            <a:gdLst>
              <a:gd name="connsiteX0" fmla="*/ 4456883 w 6885325"/>
              <a:gd name="connsiteY0" fmla="*/ 6858000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4456884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5 w 6885325"/>
              <a:gd name="connsiteY6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5 w 6885325"/>
              <a:gd name="connsiteY5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5325" h="6858000">
                <a:moveTo>
                  <a:pt x="6885325" y="6857999"/>
                </a:moveTo>
                <a:lnTo>
                  <a:pt x="0" y="6858000"/>
                </a:lnTo>
                <a:lnTo>
                  <a:pt x="6010592" y="0"/>
                </a:lnTo>
                <a:lnTo>
                  <a:pt x="6885325" y="0"/>
                </a:lnTo>
                <a:lnTo>
                  <a:pt x="6885325" y="6857999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7413B60-0DAC-4368-A815-8779006C9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custGeom>
            <a:avLst/>
            <a:gdLst>
              <a:gd name="connsiteX0" fmla="*/ 6885326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874734 w 12192000"/>
              <a:gd name="connsiteY3" fmla="*/ 6858000 h 6858000"/>
              <a:gd name="connsiteX4" fmla="*/ 6885323 w 12192000"/>
              <a:gd name="connsiteY4" fmla="*/ 4 h 6858000"/>
              <a:gd name="connsiteX5" fmla="*/ 6885324 w 12192000"/>
              <a:gd name="connsiteY5" fmla="*/ 2 h 6858000"/>
              <a:gd name="connsiteX6" fmla="*/ 0 w 12192000"/>
              <a:gd name="connsiteY6" fmla="*/ 0 h 6858000"/>
              <a:gd name="connsiteX7" fmla="*/ 1 w 12192000"/>
              <a:gd name="connsiteY7" fmla="*/ 0 h 6858000"/>
              <a:gd name="connsiteX8" fmla="*/ 1 w 12192000"/>
              <a:gd name="connsiteY8" fmla="*/ 6858000 h 6858000"/>
              <a:gd name="connsiteX9" fmla="*/ 0 w 12192000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6885326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874734" y="6858000"/>
                </a:lnTo>
                <a:lnTo>
                  <a:pt x="6885323" y="4"/>
                </a:lnTo>
                <a:cubicBezTo>
                  <a:pt x="6885323" y="3"/>
                  <a:pt x="6885324" y="3"/>
                  <a:pt x="6885324" y="2"/>
                </a:cubicBezTo>
                <a:close/>
                <a:moveTo>
                  <a:pt x="0" y="0"/>
                </a:moveTo>
                <a:lnTo>
                  <a:pt x="1" y="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7048" y="116326"/>
            <a:ext cx="7154952" cy="110901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Contexto</a:t>
            </a:r>
            <a:endParaRPr lang="en-US" sz="54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978769" y="1589650"/>
            <a:ext cx="5943603" cy="299641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O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Gura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vem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de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Gawr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Gura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É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uma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Vtuber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(Youtuber Virtual)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Inglesa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da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Hololive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(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empresa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em que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trabalha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fazendo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videos e lives para o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youtube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).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As cores de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seu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personagem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foram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utilizadas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como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base para a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escolha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das cores no site.</a:t>
            </a:r>
            <a:endParaRPr lang="en-US" b="1" dirty="0">
              <a:solidFill>
                <a:srgbClr val="E3EBED"/>
              </a:solidFill>
              <a:effectLst/>
              <a:latin typeface="Nunito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800" b="1" dirty="0">
              <a:effectLst/>
              <a:latin typeface="Nunito" pitchFamily="2" charset="0"/>
            </a:endParaRPr>
          </a:p>
          <a:p>
            <a:pPr>
              <a:lnSpc>
                <a:spcPct val="100000"/>
              </a:lnSpc>
            </a:pPr>
            <a:endParaRPr lang="en-US" sz="1800" b="1" dirty="0">
              <a:effectLst/>
              <a:latin typeface="Nunito" pitchFamily="2" charset="0"/>
            </a:endParaRPr>
          </a:p>
        </p:txBody>
      </p:sp>
      <p:pic>
        <p:nvPicPr>
          <p:cNvPr id="14" name="Imagem 13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BD601C0A-13EB-9A92-697E-BE5C1376B0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25" y="343170"/>
            <a:ext cx="3429000" cy="3429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5A740A6A-D2D7-840D-4CCC-65D9006F13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9813" y="4200772"/>
            <a:ext cx="4276599" cy="189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00055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4"/>
            <a:ext cx="9905999" cy="1661259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5400" b="1" cap="all" spc="300" dirty="0">
                <a:solidFill>
                  <a:srgbClr val="E3EBED"/>
                </a:solidFill>
                <a:latin typeface="Nunito" pitchFamily="2" charset="0"/>
              </a:rPr>
              <a:t>Por que </a:t>
            </a:r>
            <a:r>
              <a:rPr lang="en-US" sz="5400" b="1" cap="all" spc="300" dirty="0" err="1">
                <a:solidFill>
                  <a:srgbClr val="E3EBED"/>
                </a:solidFill>
                <a:latin typeface="Nunito" pitchFamily="2" charset="0"/>
              </a:rPr>
              <a:t>escolhi</a:t>
            </a:r>
            <a:r>
              <a:rPr lang="en-US" sz="54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5400" b="1" cap="all" spc="300" dirty="0" err="1">
                <a:solidFill>
                  <a:srgbClr val="E3EBED"/>
                </a:solidFill>
                <a:latin typeface="Nunito" pitchFamily="2" charset="0"/>
              </a:rPr>
              <a:t>esses</a:t>
            </a:r>
            <a:r>
              <a:rPr lang="en-US" sz="54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5400" b="1" cap="all" spc="300" dirty="0" err="1">
                <a:solidFill>
                  <a:srgbClr val="E3EBED"/>
                </a:solidFill>
                <a:latin typeface="Nunito" pitchFamily="2" charset="0"/>
              </a:rPr>
              <a:t>temas</a:t>
            </a:r>
            <a:r>
              <a:rPr lang="en-US" sz="5400" b="1" cap="all" spc="300" dirty="0">
                <a:solidFill>
                  <a:srgbClr val="E3EBED"/>
                </a:solidFill>
                <a:latin typeface="Nunito" pitchFamily="2" charset="0"/>
              </a:rPr>
              <a:t>?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DAF29442-B478-96E6-A959-E09B7707D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651759"/>
            <a:ext cx="9905999" cy="2894687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Durante o ensino médio em 2019, ganhei um óculos de realidade virtual.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Comprei o Beat Saber, conheci a comunidade brasileira do jogo e aprendi a programar com uma pessoa que conheci, que me levou até esta faculdade.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É algo que está no meu cotidiano, pois continuo jogando e conversando com as pessoas da comunidade, sendo que algumas são programadoras.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Durante a pandemia em 2020, conheci a </a:t>
            </a:r>
            <a:r>
              <a:rPr lang="pt-BR" dirty="0" err="1">
                <a:solidFill>
                  <a:srgbClr val="E3EBED"/>
                </a:solidFill>
                <a:latin typeface="Nunito" pitchFamily="2" charset="0"/>
              </a:rPr>
              <a:t>Vtuber</a:t>
            </a: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pt-BR" dirty="0" err="1">
                <a:solidFill>
                  <a:srgbClr val="E3EBED"/>
                </a:solidFill>
                <a:latin typeface="Nunito" pitchFamily="2" charset="0"/>
              </a:rPr>
              <a:t>Gawr</a:t>
            </a: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 Gura e comecei a assistir as suas </a:t>
            </a:r>
            <a:r>
              <a:rPr lang="pt-BR" dirty="0" err="1">
                <a:solidFill>
                  <a:srgbClr val="E3EBED"/>
                </a:solidFill>
                <a:latin typeface="Nunito" pitchFamily="2" charset="0"/>
              </a:rPr>
              <a:t>lives</a:t>
            </a: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50084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414" y="-224832"/>
            <a:ext cx="8175171" cy="4212771"/>
          </a:xfrm>
        </p:spPr>
        <p:txBody>
          <a:bodyPr>
            <a:normAutofit/>
          </a:bodyPr>
          <a:lstStyle/>
          <a:p>
            <a:r>
              <a:rPr lang="en-US" sz="4800" b="1" dirty="0" err="1">
                <a:solidFill>
                  <a:srgbClr val="171B20"/>
                </a:solidFill>
                <a:latin typeface="Nunito" pitchFamily="2" charset="0"/>
              </a:rPr>
              <a:t>Métricas</a:t>
            </a:r>
            <a:r>
              <a:rPr lang="en-US" sz="4800" b="1" dirty="0">
                <a:solidFill>
                  <a:srgbClr val="171B20"/>
                </a:solidFill>
                <a:latin typeface="Nunito" pitchFamily="2" charset="0"/>
              </a:rPr>
              <a:t> </a:t>
            </a:r>
            <a:r>
              <a:rPr lang="en-US" sz="4800" b="1" dirty="0" err="1">
                <a:solidFill>
                  <a:srgbClr val="171B20"/>
                </a:solidFill>
                <a:latin typeface="Nunito" pitchFamily="2" charset="0"/>
              </a:rPr>
              <a:t>Utilizadas</a:t>
            </a:r>
            <a:endParaRPr lang="en-US" sz="4800" b="1" dirty="0">
              <a:solidFill>
                <a:srgbClr val="171B20"/>
              </a:solidFill>
              <a:latin typeface="Nunito" pitchFamily="2" charset="0"/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2691192-CC8D-7BC8-4B17-2B8D7824A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425" y="2719387"/>
            <a:ext cx="9963150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80798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0C04237-153A-4A4F-A7E9-6926B66F8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5CE91EC-624D-B00C-F873-5703E70C73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2" r="1"/>
          <a:stretch/>
        </p:blipFill>
        <p:spPr>
          <a:xfrm>
            <a:off x="-8294" y="-2"/>
            <a:ext cx="12200294" cy="6857998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9975AA-D532-4570-9193-6482D3F22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2235450" y="-2235450"/>
            <a:ext cx="6858000" cy="11328901"/>
          </a:xfrm>
          <a:custGeom>
            <a:avLst/>
            <a:gdLst>
              <a:gd name="connsiteX0" fmla="*/ 0 w 6858000"/>
              <a:gd name="connsiteY0" fmla="*/ 2229335 h 11328901"/>
              <a:gd name="connsiteX1" fmla="*/ 0 w 6858000"/>
              <a:gd name="connsiteY1" fmla="*/ 0 h 11328901"/>
              <a:gd name="connsiteX2" fmla="*/ 6858000 w 6858000"/>
              <a:gd name="connsiteY2" fmla="*/ 6010593 h 11328901"/>
              <a:gd name="connsiteX3" fmla="*/ 6858000 w 6858000"/>
              <a:gd name="connsiteY3" fmla="*/ 6052915 h 11328901"/>
              <a:gd name="connsiteX4" fmla="*/ 6858000 w 6858000"/>
              <a:gd name="connsiteY4" fmla="*/ 6052915 h 11328901"/>
              <a:gd name="connsiteX5" fmla="*/ 6858000 w 6858000"/>
              <a:gd name="connsiteY5" fmla="*/ 9053844 h 11328901"/>
              <a:gd name="connsiteX6" fmla="*/ 6858000 w 6858000"/>
              <a:gd name="connsiteY6" fmla="*/ 11328901 h 11328901"/>
              <a:gd name="connsiteX7" fmla="*/ 1 w 6858000"/>
              <a:gd name="connsiteY7" fmla="*/ 11328901 h 11328901"/>
              <a:gd name="connsiteX8" fmla="*/ 1 w 6858000"/>
              <a:gd name="connsiteY8" fmla="*/ 9359065 h 11328901"/>
              <a:gd name="connsiteX9" fmla="*/ 0 w 6858000"/>
              <a:gd name="connsiteY9" fmla="*/ 9359065 h 11328901"/>
              <a:gd name="connsiteX10" fmla="*/ 0 w 6858000"/>
              <a:gd name="connsiteY10" fmla="*/ 6535740 h 11328901"/>
              <a:gd name="connsiteX11" fmla="*/ 1 w 6858000"/>
              <a:gd name="connsiteY11" fmla="*/ 6535740 h 11328901"/>
              <a:gd name="connsiteX12" fmla="*/ 1 w 6858000"/>
              <a:gd name="connsiteY12" fmla="*/ 2229336 h 1132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11328901">
                <a:moveTo>
                  <a:pt x="0" y="2229335"/>
                </a:moveTo>
                <a:lnTo>
                  <a:pt x="0" y="0"/>
                </a:lnTo>
                <a:lnTo>
                  <a:pt x="6858000" y="6010593"/>
                </a:lnTo>
                <a:lnTo>
                  <a:pt x="6858000" y="6052915"/>
                </a:lnTo>
                <a:lnTo>
                  <a:pt x="6858000" y="6052915"/>
                </a:lnTo>
                <a:lnTo>
                  <a:pt x="6858000" y="9053844"/>
                </a:lnTo>
                <a:lnTo>
                  <a:pt x="6858000" y="11328901"/>
                </a:lnTo>
                <a:lnTo>
                  <a:pt x="1" y="11328901"/>
                </a:lnTo>
                <a:lnTo>
                  <a:pt x="1" y="9359065"/>
                </a:lnTo>
                <a:lnTo>
                  <a:pt x="0" y="9359065"/>
                </a:lnTo>
                <a:lnTo>
                  <a:pt x="0" y="6535740"/>
                </a:lnTo>
                <a:lnTo>
                  <a:pt x="1" y="6535740"/>
                </a:lnTo>
                <a:lnTo>
                  <a:pt x="1" y="2229336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7CA8974-7BA7-4828-89E2-6DAD7353B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1E0047D-7D9A-AC6D-3CD8-28729D4AEA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294" y="1032733"/>
            <a:ext cx="7808403" cy="2980772"/>
          </a:xfrm>
        </p:spPr>
        <p:txBody>
          <a:bodyPr>
            <a:normAutofit/>
          </a:bodyPr>
          <a:lstStyle/>
          <a:p>
            <a:pPr algn="ctr"/>
            <a:r>
              <a:rPr lang="pt-BR" sz="6600" b="1" dirty="0">
                <a:solidFill>
                  <a:srgbClr val="E3EBED"/>
                </a:solidFill>
                <a:latin typeface="Nunito" pitchFamily="2" charset="0"/>
              </a:rPr>
              <a:t>apresentação do site</a:t>
            </a:r>
          </a:p>
        </p:txBody>
      </p:sp>
    </p:spTree>
    <p:extLst>
      <p:ext uri="{BB962C8B-B14F-4D97-AF65-F5344CB8AC3E}">
        <p14:creationId xmlns:p14="http://schemas.microsoft.com/office/powerpoint/2010/main" val="678379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776" y="904117"/>
            <a:ext cx="10006149" cy="18913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Meus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desafios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durante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a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criação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do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projeto</a:t>
            </a:r>
            <a:endParaRPr lang="en-US" sz="54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36914" y="3114219"/>
            <a:ext cx="8817429" cy="208201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Programar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para o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Projeto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Individual e para a Sprint,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simultaneamente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Aprender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mais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coisas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sobre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as API’s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utilizadas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Fazer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todo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o Front-end e Back-end do site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sozinho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em um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curto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período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de tempo.</a:t>
            </a:r>
          </a:p>
          <a:p>
            <a:pPr>
              <a:lnSpc>
                <a:spcPct val="100000"/>
              </a:lnSpc>
            </a:pP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Estilizar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o Front-end.</a:t>
            </a:r>
            <a:endParaRPr lang="en-US" sz="1800" b="1" dirty="0">
              <a:solidFill>
                <a:srgbClr val="E3EBED"/>
              </a:solidFill>
              <a:effectLst/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223651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776" y="904117"/>
            <a:ext cx="10006149" cy="189133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Minha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maior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superação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na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realização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desses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desafios</a:t>
            </a:r>
            <a:endParaRPr lang="en-US" sz="54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36914" y="3114219"/>
            <a:ext cx="8817429" cy="208201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Organizei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o meu tempo para que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eu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pudesse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não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só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fazer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as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tarefas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da Sprint,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como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tamb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ém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as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tarefas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do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Projeto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Individual.</a:t>
            </a:r>
            <a:endParaRPr lang="en-US" sz="1800" b="1" dirty="0">
              <a:solidFill>
                <a:srgbClr val="E3EBED"/>
              </a:solidFill>
              <a:effectLst/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798298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776" y="904118"/>
            <a:ext cx="10006149" cy="9377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Meus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Valores</a:t>
            </a:r>
            <a:endParaRPr lang="en-US" sz="54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36914" y="2220686"/>
            <a:ext cx="8817429" cy="297555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Responsabilidade</a:t>
            </a:r>
            <a:endParaRPr lang="en-US" sz="2800" b="1" dirty="0">
              <a:solidFill>
                <a:srgbClr val="E3EBED"/>
              </a:solidFill>
              <a:effectLst/>
              <a:latin typeface="Nunito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2800" b="1" dirty="0" err="1">
                <a:solidFill>
                  <a:srgbClr val="E3EBED"/>
                </a:solidFill>
                <a:latin typeface="Nunito" pitchFamily="2" charset="0"/>
              </a:rPr>
              <a:t>Hosnestidade</a:t>
            </a:r>
            <a:endParaRPr lang="en-US" sz="2800" b="1" dirty="0">
              <a:solidFill>
                <a:srgbClr val="E3EBED"/>
              </a:solidFill>
              <a:latin typeface="Nunito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2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Ética</a:t>
            </a:r>
            <a:endParaRPr lang="en-US" sz="2800" b="1" dirty="0">
              <a:solidFill>
                <a:srgbClr val="E3EBED"/>
              </a:solidFill>
              <a:effectLst/>
              <a:latin typeface="Nunito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2800" b="1" dirty="0" err="1">
                <a:solidFill>
                  <a:srgbClr val="E3EBED"/>
                </a:solidFill>
                <a:latin typeface="Nunito" pitchFamily="2" charset="0"/>
              </a:rPr>
              <a:t>Dedicação</a:t>
            </a:r>
            <a:endParaRPr lang="en-US" sz="2800" b="1" dirty="0">
              <a:solidFill>
                <a:srgbClr val="E3EBED"/>
              </a:solidFill>
              <a:effectLst/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83796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418</Words>
  <Application>Microsoft Office PowerPoint</Application>
  <PresentationFormat>Widescreen</PresentationFormat>
  <Paragraphs>60</Paragraphs>
  <Slides>12</Slides>
  <Notes>9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Arial</vt:lpstr>
      <vt:lpstr>Calibri</vt:lpstr>
      <vt:lpstr>Nunito</vt:lpstr>
      <vt:lpstr>Walbaum Display</vt:lpstr>
      <vt:lpstr>RegattaVTI</vt:lpstr>
      <vt:lpstr>GuraSaber</vt:lpstr>
      <vt:lpstr>Contexto</vt:lpstr>
      <vt:lpstr>Contexto</vt:lpstr>
      <vt:lpstr>Por que escolhi esses temas?</vt:lpstr>
      <vt:lpstr>Métricas Utilizadas</vt:lpstr>
      <vt:lpstr>apresentação do site</vt:lpstr>
      <vt:lpstr>Meus desafios durante a criação do projeto</vt:lpstr>
      <vt:lpstr>Minha maior superação na realização desses desafios</vt:lpstr>
      <vt:lpstr>Meus Valores</vt:lpstr>
      <vt:lpstr>Agradecimento</vt:lpstr>
      <vt:lpstr>Conclusão</vt:lpstr>
      <vt:lpstr>Obrigado pela sua atenção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GuraSaber</dc:title>
  <dc:creator>JOÃO VICTOR HENGLER .</dc:creator>
  <cp:lastModifiedBy>JOÃO VICTOR HENGLER .</cp:lastModifiedBy>
  <cp:revision>6</cp:revision>
  <dcterms:created xsi:type="dcterms:W3CDTF">2022-06-12T22:22:10Z</dcterms:created>
  <dcterms:modified xsi:type="dcterms:W3CDTF">2022-06-13T03:11:38Z</dcterms:modified>
</cp:coreProperties>
</file>

<file path=docProps/thumbnail.jpeg>
</file>